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3" r:id="rId2"/>
  </p:sldMasterIdLst>
  <p:notesMasterIdLst>
    <p:notesMasterId r:id="rId36"/>
  </p:notesMasterIdLst>
  <p:sldIdLst>
    <p:sldId id="260" r:id="rId3"/>
    <p:sldId id="261" r:id="rId4"/>
    <p:sldId id="262" r:id="rId5"/>
    <p:sldId id="263" r:id="rId6"/>
    <p:sldId id="296" r:id="rId7"/>
    <p:sldId id="264" r:id="rId8"/>
    <p:sldId id="265" r:id="rId9"/>
    <p:sldId id="266" r:id="rId10"/>
    <p:sldId id="267" r:id="rId11"/>
    <p:sldId id="268" r:id="rId12"/>
    <p:sldId id="26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5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b2d5613c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37b2d5613c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e150aa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34e150aa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7b2d5613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37b2d5613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4e150aab7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34e150aab7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e150aab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134e150aab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7b2d5613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37b2d5613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e150aa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34e150aa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4e150aa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134e150aa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7b2d5613c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37b2d5613c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150aab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134e150aab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7b2d5613c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137b2d5613c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7b2d5613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37b2d5613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4e150aab7_2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34e150aab7_2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4e150aab7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34e150aab7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7b2d5613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37b2d5613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7b2d5613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137b2d5613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7b2d5613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137b2d5613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37b2d5613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37b2d5613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4d5ead0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34d5ead0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4e150aab7_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34e150aab7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4e150aab7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34e150aab7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4e150aab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34e150aab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7b2d5613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37b2d5613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7b2d5613c_2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137b2d5613c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4cb2d496c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134cb2d49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4e150aa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4e150aa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4e150aab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4e150aab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b2d561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37b2d561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31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e150aa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4e150aa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7b2d5613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37b2d5613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7b2d5613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37b2d5613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e150aab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34e150aab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ctrTitle"/>
          </p:nvPr>
        </p:nvSpPr>
        <p:spPr>
          <a:xfrm>
            <a:off x="1143000" y="8906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1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br>
              <a:rPr lang="ja" sz="2100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10400">
                <a:latin typeface="MS PGothic"/>
                <a:ea typeface="MS PGothic"/>
                <a:cs typeface="MS PGothic"/>
                <a:sym typeface="MS PGothic"/>
              </a:rPr>
              <a:t>Forza</a:t>
            </a:r>
            <a:endParaRPr sz="1040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ubTitle" idx="1"/>
          </p:nvPr>
        </p:nvSpPr>
        <p:spPr>
          <a:xfrm>
            <a:off x="1143000" y="3141750"/>
            <a:ext cx="68580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1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 u="sng">
                <a:latin typeface="Meiryo"/>
                <a:ea typeface="Meiryo"/>
                <a:cs typeface="Meiryo"/>
                <a:sym typeface="Meiryo"/>
              </a:rPr>
              <a:t>B1  持ちつ持たれつ</a:t>
            </a:r>
            <a:endParaRPr sz="5551" u="sng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7825"/>
              <a:buNone/>
            </a:pPr>
            <a:r>
              <a:rPr lang="ja" sz="5551">
                <a:latin typeface="Meiryo"/>
                <a:ea typeface="Meiryo"/>
                <a:cs typeface="Meiryo"/>
                <a:sym typeface="Meiryo"/>
              </a:rPr>
              <a:t>澄川　澤　田邊　森脇　板垣　長崎</a:t>
            </a:r>
            <a:endParaRPr sz="555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39" name="Google Shape;239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98" y="290057"/>
            <a:ext cx="1071394" cy="120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81927" y="384460"/>
            <a:ext cx="3060649" cy="343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1" descr="ロゴ が含まれている画像&#10;&#10;自動的に生成された説明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426085" y="3724721"/>
            <a:ext cx="287396" cy="28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紹介ートップ画面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000" y="1262925"/>
            <a:ext cx="728849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0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紹介ータスクリスト(新規追加)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Forza - Google Chrome 2022-06-28 12-01-50_Trim (3)">
            <a:hlinkClick r:id="" action="ppaction://media"/>
            <a:extLst>
              <a:ext uri="{FF2B5EF4-FFF2-40B4-BE49-F238E27FC236}">
                <a16:creationId xmlns:a16="http://schemas.microsoft.com/office/drawing/2014/main" id="{B265A0E5-2F87-1867-E3C5-D1F36CAF7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7292" y="1247800"/>
            <a:ext cx="6309416" cy="365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418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 dirty="0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紹介ータスクリスト(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削除</a:t>
            </a: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)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4)">
            <a:hlinkClick r:id="" action="ppaction://media"/>
            <a:extLst>
              <a:ext uri="{FF2B5EF4-FFF2-40B4-BE49-F238E27FC236}">
                <a16:creationId xmlns:a16="http://schemas.microsoft.com/office/drawing/2014/main" id="{937530CC-D7FF-21D0-ECD0-990B41C1D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6316" y="1213296"/>
            <a:ext cx="6368967" cy="3690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28650" y="473875"/>
            <a:ext cx="8274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紹介ータスクリスト(カレンダーから)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2)">
            <a:hlinkClick r:id="" action="ppaction://media"/>
            <a:extLst>
              <a:ext uri="{FF2B5EF4-FFF2-40B4-BE49-F238E27FC236}">
                <a16:creationId xmlns:a16="http://schemas.microsoft.com/office/drawing/2014/main" id="{29187BD8-010F-E61A-BB6A-4B25FBBDD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598" y="1262924"/>
            <a:ext cx="6204104" cy="359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323473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●タスクを完了しチェックを入れると、自分の設定したお気に入りの画像とメッセージが出てくる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タスクにタグを設定しておくことで、タスクの種類に合わせて画像・メッセージを選べます！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00FFFF"/>
              </a:highlight>
              <a:latin typeface="MS PGothic"/>
              <a:ea typeface="MS PGothic"/>
              <a:cs typeface="MS PGothic"/>
              <a:sym typeface="MS PGothic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タグごとにランダム表示されるので、何が表示されるかお楽しみに！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｜TopPage - Google Chrome 2022-06-27 19-14-30_Trim">
            <a:hlinkClick r:id="" action="ppaction://media"/>
            <a:extLst>
              <a:ext uri="{FF2B5EF4-FFF2-40B4-BE49-F238E27FC236}">
                <a16:creationId xmlns:a16="http://schemas.microsoft.com/office/drawing/2014/main" id="{FAB98129-629A-81D9-117E-CE148FEC7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0685" y="1262924"/>
            <a:ext cx="5922629" cy="364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褒めるポップアップ機能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Forza｜TopPage - Google Chrome 2022-06-28 11-40-19_Trim">
            <a:hlinkClick r:id="" action="ppaction://media"/>
            <a:extLst>
              <a:ext uri="{FF2B5EF4-FFF2-40B4-BE49-F238E27FC236}">
                <a16:creationId xmlns:a16="http://schemas.microsoft.com/office/drawing/2014/main" id="{0A94377F-CAE9-5526-1451-9D79CC818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1332" y="1262924"/>
            <a:ext cx="5761335" cy="3626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0"/>
          <p:cNvSpPr/>
          <p:nvPr/>
        </p:nvSpPr>
        <p:spPr>
          <a:xfrm>
            <a:off x="241198" y="240005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お気に入りの画像と言葉で褒めてもらえる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タスク達成時に自身でカスタマイズした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画像とメッセージで褒めてもらいモチベーションアップ!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背景画像を設定しお気に入りのページに!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長く使ってもらえるように、好きな画像を挿入し日々の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やる気を上昇させます。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1"/>
          <p:cNvSpPr/>
          <p:nvPr/>
        </p:nvSpPr>
        <p:spPr>
          <a:xfrm>
            <a:off x="235200" y="240000"/>
            <a:ext cx="86643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カスタム機能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_カスタマイズページ - Google Chrome 2022-06-28 13-47-35_Trim">
            <a:hlinkClick r:id="" action="ppaction://media"/>
            <a:extLst>
              <a:ext uri="{FF2B5EF4-FFF2-40B4-BE49-F238E27FC236}">
                <a16:creationId xmlns:a16="http://schemas.microsoft.com/office/drawing/2014/main" id="{672A87BA-1065-5A9D-4CC7-8EB5A2E55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2285" y="1190419"/>
            <a:ext cx="6390129" cy="3665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　トロフィー機能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37" name="Google Shape;437;p62"/>
          <p:cNvSpPr txBox="1">
            <a:spLocks noGrp="1"/>
          </p:cNvSpPr>
          <p:nvPr>
            <p:ph type="body" idx="1"/>
          </p:nvPr>
        </p:nvSpPr>
        <p:spPr>
          <a:xfrm>
            <a:off x="628650" y="1262925"/>
            <a:ext cx="7886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eiryo"/>
              <a:buChar char="•"/>
            </a:pPr>
            <a:r>
              <a:rPr lang="ja" sz="19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頑張りを視覚化し、モチベーションを高めることを目的とした機能</a:t>
            </a: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ログイン日数とタスク達成数をカウント。条件を満たすと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トロフィーを獲得!!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実績画面 - Google Chrome 2022-06-28 15-50-27_Trim">
            <a:hlinkClick r:id="" action="ppaction://media"/>
            <a:extLst>
              <a:ext uri="{FF2B5EF4-FFF2-40B4-BE49-F238E27FC236}">
                <a16:creationId xmlns:a16="http://schemas.microsoft.com/office/drawing/2014/main" id="{4B2D0636-C663-3B90-5450-435466CDA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3907" y="2079703"/>
            <a:ext cx="4581449" cy="2856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4572000" y="558352"/>
            <a:ext cx="3933226" cy="115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S PGothic"/>
              <a:buNone/>
            </a:pPr>
            <a:r>
              <a:rPr lang="ja" sz="3600" b="1">
                <a:latin typeface="MS PGothic"/>
                <a:ea typeface="MS PGothic"/>
                <a:cs typeface="MS PGothic"/>
                <a:sym typeface="MS PGothic"/>
              </a:rPr>
              <a:t>目次</a:t>
            </a:r>
            <a:endParaRPr b="1"/>
          </a:p>
        </p:txBody>
      </p:sp>
      <p:sp>
        <p:nvSpPr>
          <p:cNvPr id="247" name="Google Shape;247;p42"/>
          <p:cNvSpPr/>
          <p:nvPr/>
        </p:nvSpPr>
        <p:spPr>
          <a:xfrm>
            <a:off x="1649688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 rot="10800000">
            <a:off x="564644" y="558352"/>
            <a:ext cx="2456751" cy="3306366"/>
          </a:xfrm>
          <a:custGeom>
            <a:avLst/>
            <a:gdLst/>
            <a:ahLst/>
            <a:cxnLst/>
            <a:rect l="l" t="t" r="r" b="b"/>
            <a:pathLst>
              <a:path w="10002" h="10000" extrusionOk="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42" descr="アイコン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130" y="1195443"/>
            <a:ext cx="2450957" cy="2746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>
          <a:xfrm>
            <a:off x="4433368" y="1844566"/>
            <a:ext cx="4552976" cy="278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チーム「持ちつ持たれつ」について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アプリの制作経緯</a:t>
            </a:r>
            <a:endParaRPr sz="2400">
              <a:solidFill>
                <a:srgbClr val="EA9999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Forzaの紹介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まとめ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研修成果  ～ 個人編 ～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iryo"/>
              <a:buAutoNum type="arabicPeriod"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 チーム「持ちつ持たれつ」特色</a:t>
            </a:r>
            <a:endParaRPr sz="18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アイコンやPWの変更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自身のお気に入りをアイコンにしたり、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セキュリティ対策にＰＷを変更できる！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177800" lvl="0" indent="-17145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iryo"/>
              <a:buChar char="•"/>
            </a:pPr>
            <a:r>
              <a:rPr lang="ja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ご褒美Dayとして、リマインド</a:t>
            </a:r>
            <a:endParaRPr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給料日や誕生日、休日といったその日がやってきたら嬉しい日を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ヘッダーでお知らせしてくれます!!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975" y="1262925"/>
            <a:ext cx="6974800" cy="35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3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紹介ーご褒美Day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425" y="1262924"/>
            <a:ext cx="7057626" cy="35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紹介ーログアウト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74" name="Google Shape;474;p66"/>
          <p:cNvSpPr txBox="1">
            <a:spLocks noGrp="1"/>
          </p:cNvSpPr>
          <p:nvPr>
            <p:ph type="body" idx="1"/>
          </p:nvPr>
        </p:nvSpPr>
        <p:spPr>
          <a:xfrm>
            <a:off x="628650" y="1568175"/>
            <a:ext cx="81174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212">
              <a:solidFill>
                <a:srgbClr val="21253B"/>
              </a:solidFill>
            </a:endParaRPr>
          </a:p>
          <a:p>
            <a:pPr marL="0" lvl="0" indent="0" algn="l" rtl="0">
              <a:lnSpc>
                <a:spcPct val="77000"/>
              </a:lnSpc>
              <a:spcBef>
                <a:spcPts val="800"/>
              </a:spcBef>
              <a:spcAft>
                <a:spcPts val="0"/>
              </a:spcAft>
              <a:buClr>
                <a:srgbClr val="21253B"/>
              </a:buClr>
              <a:buSzPts val="563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orza - Google Chrome 2022-06-28 12-01-50_Trim (5)_Trim">
            <a:hlinkClick r:id="" action="ppaction://media"/>
            <a:extLst>
              <a:ext uri="{FF2B5EF4-FFF2-40B4-BE49-F238E27FC236}">
                <a16:creationId xmlns:a16="http://schemas.microsoft.com/office/drawing/2014/main" id="{B6833473-CCDB-1DEF-D212-24D18DE9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154" y="1258427"/>
            <a:ext cx="6119691" cy="354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500" b="1">
                <a:latin typeface="MS PGothic"/>
                <a:ea typeface="MS PGothic"/>
                <a:cs typeface="MS PGothic"/>
                <a:sym typeface="MS PGothic"/>
              </a:rPr>
              <a:t>まとめ</a:t>
            </a:r>
            <a:endParaRPr sz="35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4" name="Google Shape;484;p67"/>
          <p:cNvSpPr txBox="1">
            <a:spLocks noGrp="1"/>
          </p:cNvSpPr>
          <p:nvPr>
            <p:ph type="body" idx="1"/>
          </p:nvPr>
        </p:nvSpPr>
        <p:spPr>
          <a:xfrm>
            <a:off x="628650" y="1254050"/>
            <a:ext cx="78867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>
                <a:latin typeface="MS PGothic"/>
                <a:ea typeface="MS PGothic"/>
                <a:cs typeface="MS PGothic"/>
                <a:sym typeface="MS PGothic"/>
              </a:rPr>
              <a:t>アプリの目的を達成させることができたか？</a:t>
            </a:r>
            <a:endParaRPr sz="23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485" name="Google Shape;485;p67"/>
          <p:cNvSpPr/>
          <p:nvPr/>
        </p:nvSpPr>
        <p:spPr>
          <a:xfrm>
            <a:off x="854875" y="195855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日々が楽しくなり幸せに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なれる</a:t>
            </a:r>
            <a:endParaRPr sz="17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7"/>
          <p:cNvSpPr/>
          <p:nvPr/>
        </p:nvSpPr>
        <p:spPr>
          <a:xfrm>
            <a:off x="85487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日々の心配事が減る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7"/>
          <p:cNvSpPr/>
          <p:nvPr/>
        </p:nvSpPr>
        <p:spPr>
          <a:xfrm>
            <a:off x="2861000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同僚にどや顔ができる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286100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日々のストレスがちょっと解消される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4867125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 u="sng"/>
              <a:t>日々の仕事が楽になる</a:t>
            </a:r>
            <a:endParaRPr sz="15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6873250" y="1958575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u="sng"/>
              <a:t>前向きに仕事ができるようになる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4867125" y="3369800"/>
            <a:ext cx="1347300" cy="1226400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 u="sng"/>
              <a:t>よし今日も頑張るぞという気持ちになれる</a:t>
            </a:r>
            <a:endParaRPr sz="13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" name="Google Shape;4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6454345" y="16908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802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245377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72322">
            <a:off x="4427320" y="3132371"/>
            <a:ext cx="1082983" cy="108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225" y="3189099"/>
            <a:ext cx="1247476" cy="171178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6428950" y="5233875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ja" sz="4000">
                <a:latin typeface="MS PGothic"/>
                <a:ea typeface="MS PGothic"/>
                <a:cs typeface="MS PGothic"/>
                <a:sym typeface="MS PGothic"/>
              </a:rPr>
              <a:t>～ 個人編 ～</a:t>
            </a:r>
            <a:endParaRPr sz="4000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31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57150" cap="flat" cmpd="sng">
            <a:solidFill>
              <a:srgbClr val="8E7C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9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リーダー　澄川</a:t>
            </a:r>
            <a:endParaRPr/>
          </a:p>
        </p:txBody>
      </p:sp>
      <p:sp>
        <p:nvSpPr>
          <p:cNvPr id="520" name="Google Shape;520;p69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21" name="Google Shape;521;p6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9"/>
          <p:cNvSpPr/>
          <p:nvPr/>
        </p:nvSpPr>
        <p:spPr>
          <a:xfrm>
            <a:off x="4800388" y="419550"/>
            <a:ext cx="4126800" cy="4316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24" name="Google Shape;524;p69"/>
          <p:cNvGrpSpPr/>
          <p:nvPr/>
        </p:nvGrpSpPr>
        <p:grpSpPr>
          <a:xfrm>
            <a:off x="214485" y="1451298"/>
            <a:ext cx="3751620" cy="3494062"/>
            <a:chOff x="214484" y="1451298"/>
            <a:chExt cx="3751620" cy="3494062"/>
          </a:xfrm>
        </p:grpSpPr>
        <p:sp>
          <p:nvSpPr>
            <p:cNvPr id="525" name="Google Shape;525;p69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B4A7D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526" name="Google Shape;526;p69"/>
            <p:cNvSpPr txBox="1"/>
            <p:nvPr/>
          </p:nvSpPr>
          <p:spPr>
            <a:xfrm>
              <a:off x="486704" y="1551459"/>
              <a:ext cx="3479400" cy="339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エラーを見て、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解決できるようになる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コンピュータの操作を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	そつなくこなす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新しい環境に慣れる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社会人としての意識向上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527" name="Google Shape;527;p69"/>
          <p:cNvGrpSpPr/>
          <p:nvPr/>
        </p:nvGrpSpPr>
        <p:grpSpPr>
          <a:xfrm>
            <a:off x="486704" y="2157766"/>
            <a:ext cx="371658" cy="2476174"/>
            <a:chOff x="194876" y="2309431"/>
            <a:chExt cx="371658" cy="2045917"/>
          </a:xfrm>
        </p:grpSpPr>
        <p:pic>
          <p:nvPicPr>
            <p:cNvPr id="528" name="Google Shape;528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919" y="2309431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2910418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3510563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69" descr="チェック マーク 単色塗りつぶし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4876" y="4048306"/>
              <a:ext cx="371614" cy="307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Google Shape;5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12" y="721175"/>
            <a:ext cx="4513175" cy="37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>
            <a:spLocks noGrp="1"/>
          </p:cNvSpPr>
          <p:nvPr>
            <p:ph type="title"/>
          </p:nvPr>
        </p:nvSpPr>
        <p:spPr>
          <a:xfrm>
            <a:off x="363160" y="154998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DB担当　田邊</a:t>
            </a:r>
            <a:endParaRPr sz="2750"/>
          </a:p>
        </p:txBody>
      </p:sp>
      <p:sp>
        <p:nvSpPr>
          <p:cNvPr id="538" name="Google Shape;538;p70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39" name="Google Shape;539;p7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4787850" y="419550"/>
            <a:ext cx="4140300" cy="4248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6250" y="641550"/>
            <a:ext cx="4259100" cy="3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0"/>
          <p:cNvSpPr txBox="1"/>
          <p:nvPr/>
        </p:nvSpPr>
        <p:spPr>
          <a:xfrm>
            <a:off x="151529" y="1828847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3" name="Google Shape;543;p70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FCCC"/>
          </a:solidFill>
          <a:ln w="57150" cap="flat" cmpd="sng">
            <a:solidFill>
              <a:srgbClr val="FCDE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     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積極的に質問をする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学び続ける姿勢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メリハリ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コミュニケーション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45" name="Google Shape;545;p70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546" name="Google Shape;546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70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 txBox="1">
            <a:spLocks noGrp="1"/>
          </p:cNvSpPr>
          <p:nvPr>
            <p:ph type="title"/>
          </p:nvPr>
        </p:nvSpPr>
        <p:spPr>
          <a:xfrm>
            <a:off x="350749" y="46825"/>
            <a:ext cx="32379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493"/>
              <a:buFont typeface="MS PGothic"/>
              <a:buNone/>
            </a:pPr>
            <a:r>
              <a:rPr lang="ja" sz="3850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   構成管理担当　澤</a:t>
            </a:r>
            <a:endParaRPr sz="1100"/>
          </a:p>
        </p:txBody>
      </p:sp>
      <p:sp>
        <p:nvSpPr>
          <p:cNvPr id="555" name="Google Shape;555;p71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56" name="Google Shape;556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4877150" y="447000"/>
            <a:ext cx="4051800" cy="42495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800" y="613075"/>
            <a:ext cx="4641900" cy="4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1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FD4FF"/>
          </a:solidFill>
          <a:ln w="57150" cap="flat" cmpd="sng">
            <a:solidFill>
              <a:srgbClr val="FD7F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VBAを用いたツール開発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スケジュール通りに行う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　　　　　　計画性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職場で良い関係を築く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4FF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61" name="Google Shape;561;p71"/>
          <p:cNvGrpSpPr/>
          <p:nvPr/>
        </p:nvGrpSpPr>
        <p:grpSpPr>
          <a:xfrm>
            <a:off x="535876" y="2547368"/>
            <a:ext cx="371633" cy="1660425"/>
            <a:chOff x="194876" y="2245706"/>
            <a:chExt cx="371633" cy="1660425"/>
          </a:xfrm>
        </p:grpSpPr>
        <p:pic>
          <p:nvPicPr>
            <p:cNvPr id="562" name="Google Shape;562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94" y="2245706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90110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71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53451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>
            <a:spLocks noGrp="1"/>
          </p:cNvSpPr>
          <p:nvPr>
            <p:ph type="title"/>
          </p:nvPr>
        </p:nvSpPr>
        <p:spPr>
          <a:xfrm>
            <a:off x="363150" y="0"/>
            <a:ext cx="33633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730"/>
              <a:buFont typeface="MS PGothic"/>
              <a:buNone/>
            </a:pPr>
            <a:r>
              <a:rPr lang="ja" sz="3877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</a:t>
            </a:r>
            <a:br>
              <a:rPr lang="ja" sz="2750" b="1">
                <a:latin typeface="MS PGothic"/>
                <a:ea typeface="MS PGothic"/>
                <a:cs typeface="MS PGothic"/>
                <a:sym typeface="MS PGothic"/>
              </a:rPr>
            </a:br>
            <a:r>
              <a:rPr lang="ja" sz="2750" b="1">
                <a:latin typeface="MS PGothic"/>
                <a:ea typeface="MS PGothic"/>
                <a:cs typeface="MS PGothic"/>
                <a:sym typeface="MS PGothic"/>
              </a:rPr>
              <a:t>　 品質管理担当　森脇</a:t>
            </a:r>
            <a:endParaRPr sz="2750"/>
          </a:p>
        </p:txBody>
      </p:sp>
      <p:sp>
        <p:nvSpPr>
          <p:cNvPr id="570" name="Google Shape;570;p7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4880925" y="447000"/>
            <a:ext cx="4030200" cy="4208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675" y="613250"/>
            <a:ext cx="42135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57150" cap="flat" cmpd="sng">
            <a:solidFill>
              <a:srgbClr val="1155C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エラー修正のスキル向上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→地道な作業に慣れる　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勉強時間の確保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職場でいい関係を築く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2778F7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grpSp>
        <p:nvGrpSpPr>
          <p:cNvPr id="575" name="Google Shape;575;p72"/>
          <p:cNvGrpSpPr/>
          <p:nvPr/>
        </p:nvGrpSpPr>
        <p:grpSpPr>
          <a:xfrm>
            <a:off x="516901" y="2571743"/>
            <a:ext cx="371658" cy="1508175"/>
            <a:chOff x="194876" y="2309431"/>
            <a:chExt cx="371658" cy="1508175"/>
          </a:xfrm>
        </p:grpSpPr>
        <p:pic>
          <p:nvPicPr>
            <p:cNvPr id="576" name="Google Shape;576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72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41173" y="240030"/>
            <a:ext cx="8661654" cy="466344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チーム「持ちつ持たれつ」について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チーム名の由来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未経験者が多く、切磋琢磨互いに支えあって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いこうという意気込みから生まれた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iryo"/>
              <a:buChar char="•"/>
            </a:pPr>
            <a:r>
              <a:rPr lang="ja" sz="230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チーム開発の進行について</a:t>
            </a:r>
            <a:endParaRPr sz="230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S PGothic"/>
                <a:ea typeface="MS PGothic"/>
                <a:cs typeface="MS PGothic"/>
                <a:sym typeface="MS PGothic"/>
              </a:rPr>
              <a:t>　</a:t>
            </a:r>
            <a:r>
              <a:rPr lang="ja" sz="2200">
                <a:latin typeface="Meiryo"/>
                <a:ea typeface="Meiryo"/>
                <a:cs typeface="Meiryo"/>
                <a:sym typeface="Meiryo"/>
              </a:rPr>
              <a:t>6人から3組(2人1組)に分かれ進行</a:t>
            </a:r>
            <a:endParaRPr sz="220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2200">
                <a:latin typeface="Meiryo"/>
                <a:ea typeface="Meiryo"/>
                <a:cs typeface="Meiryo"/>
                <a:sym typeface="Meiryo"/>
              </a:rPr>
              <a:t>　作業の比重に合わせて3つに分担</a:t>
            </a:r>
            <a:endParaRPr sz="19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350" y="1988075"/>
            <a:ext cx="2779476" cy="2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5715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214484" y="1451298"/>
            <a:ext cx="1737774" cy="684791"/>
          </a:xfrm>
          <a:prstGeom prst="flowChartPunchedTape">
            <a:avLst/>
          </a:prstGeom>
          <a:solidFill>
            <a:srgbClr val="FF9900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今後の目標</a:t>
            </a:r>
            <a:endParaRPr sz="1100"/>
          </a:p>
        </p:txBody>
      </p:sp>
      <p:sp>
        <p:nvSpPr>
          <p:cNvPr id="585" name="Google Shape;585;p73"/>
          <p:cNvSpPr txBox="1">
            <a:spLocks noGrp="1"/>
          </p:cNvSpPr>
          <p:nvPr>
            <p:ph type="title"/>
          </p:nvPr>
        </p:nvSpPr>
        <p:spPr>
          <a:xfrm>
            <a:off x="363150" y="155000"/>
            <a:ext cx="42090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　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</a:t>
            </a:r>
            <a:endParaRPr sz="41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コミュニケーション担当　</a:t>
            </a:r>
            <a:endParaRPr sz="2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6428"/>
              <a:buFont typeface="MS PGothic"/>
              <a:buNone/>
            </a:pP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　　　　　　　　　　　　  板垣</a:t>
            </a:r>
            <a:endParaRPr sz="1100"/>
          </a:p>
        </p:txBody>
      </p:sp>
      <p:sp>
        <p:nvSpPr>
          <p:cNvPr id="586" name="Google Shape;586;p73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2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87" name="Google Shape;587;p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3"/>
          <p:cNvSpPr/>
          <p:nvPr/>
        </p:nvSpPr>
        <p:spPr>
          <a:xfrm>
            <a:off x="4882950" y="448050"/>
            <a:ext cx="4022400" cy="42198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5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73"/>
          <p:cNvSpPr txBox="1"/>
          <p:nvPr/>
        </p:nvSpPr>
        <p:spPr>
          <a:xfrm>
            <a:off x="486754" y="1828809"/>
            <a:ext cx="3479400" cy="25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プログラミングスキル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→自分でプログラムを考えられるように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→知識の仕入れ（そもそも知っていることが少ない）</a:t>
            </a: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90" name="Google Shape;590;p73" descr="チェック マーク 単色塗りつぶし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44" y="2316268"/>
            <a:ext cx="371614" cy="37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49" y="749674"/>
            <a:ext cx="4022351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/>
          <p:nvPr/>
        </p:nvSpPr>
        <p:spPr>
          <a:xfrm>
            <a:off x="363150" y="1697488"/>
            <a:ext cx="3479400" cy="3101700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4"/>
          <p:cNvSpPr txBox="1">
            <a:spLocks noGrp="1"/>
          </p:cNvSpPr>
          <p:nvPr>
            <p:ph type="title"/>
          </p:nvPr>
        </p:nvSpPr>
        <p:spPr>
          <a:xfrm>
            <a:off x="363160" y="74473"/>
            <a:ext cx="2629200" cy="1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428"/>
              <a:buFont typeface="MS PGothic"/>
              <a:buNone/>
            </a:pPr>
            <a:r>
              <a:rPr lang="ja" sz="3888" b="1">
                <a:latin typeface="MS PGothic"/>
                <a:ea typeface="MS PGothic"/>
                <a:cs typeface="MS PGothic"/>
                <a:sym typeface="MS PGothic"/>
              </a:rPr>
              <a:t>研修成果</a:t>
            </a:r>
            <a:r>
              <a:rPr lang="ja" sz="4100" b="1">
                <a:latin typeface="MS PGothic"/>
                <a:ea typeface="MS PGothic"/>
                <a:cs typeface="MS PGothic"/>
                <a:sym typeface="MS PGothic"/>
              </a:rPr>
              <a:t>　　　</a:t>
            </a:r>
            <a:r>
              <a:rPr lang="ja" sz="2800" b="1">
                <a:latin typeface="MS PGothic"/>
                <a:ea typeface="MS PGothic"/>
                <a:cs typeface="MS PGothic"/>
                <a:sym typeface="MS PGothic"/>
              </a:rPr>
              <a:t>発表担当　長崎</a:t>
            </a:r>
            <a:endParaRPr/>
          </a:p>
        </p:txBody>
      </p:sp>
      <p:sp>
        <p:nvSpPr>
          <p:cNvPr id="598" name="Google Shape;598;p74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2629121" cy="283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b="1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sp>
        <p:nvSpPr>
          <p:cNvPr id="599" name="Google Shape;599;p7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/>
          <p:nvPr/>
        </p:nvSpPr>
        <p:spPr>
          <a:xfrm>
            <a:off x="4880925" y="448050"/>
            <a:ext cx="4036200" cy="4220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>
            <a:solidFill>
              <a:srgbClr val="C8CACA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t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00" y="606900"/>
            <a:ext cx="4347900" cy="3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486704" y="1828722"/>
            <a:ext cx="34794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　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603" name="Google Shape;603;p74"/>
          <p:cNvGrpSpPr/>
          <p:nvPr/>
        </p:nvGrpSpPr>
        <p:grpSpPr>
          <a:xfrm>
            <a:off x="214485" y="1451298"/>
            <a:ext cx="3751620" cy="3217237"/>
            <a:chOff x="214484" y="1451298"/>
            <a:chExt cx="3751620" cy="3217237"/>
          </a:xfrm>
        </p:grpSpPr>
        <p:sp>
          <p:nvSpPr>
            <p:cNvPr id="604" name="Google Shape;604;p74"/>
            <p:cNvSpPr/>
            <p:nvPr/>
          </p:nvSpPr>
          <p:spPr>
            <a:xfrm>
              <a:off x="214484" y="1451298"/>
              <a:ext cx="1737774" cy="684791"/>
            </a:xfrm>
            <a:prstGeom prst="flowChartPunchedTape">
              <a:avLst/>
            </a:prstGeom>
            <a:solidFill>
              <a:srgbClr val="48BA16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2100" b="0" i="0" u="none" strike="noStrike" cap="non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今後の目標</a:t>
              </a:r>
              <a:endParaRPr sz="1100"/>
            </a:p>
          </p:txBody>
        </p:sp>
        <p:sp>
          <p:nvSpPr>
            <p:cNvPr id="605" name="Google Shape;605;p74"/>
            <p:cNvSpPr txBox="1"/>
            <p:nvPr/>
          </p:nvSpPr>
          <p:spPr>
            <a:xfrm>
              <a:off x="486704" y="1828734"/>
              <a:ext cx="3479400" cy="283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得意言語を見つける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基本情報の取得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分かりやすく伝える能力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8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　　</a:t>
              </a:r>
              <a:r>
                <a:rPr lang="ja" sz="1800" u="sng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チームに慣れる</a:t>
              </a:r>
              <a:endParaRPr sz="1800" u="sng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606" name="Google Shape;606;p74"/>
          <p:cNvGrpSpPr/>
          <p:nvPr/>
        </p:nvGrpSpPr>
        <p:grpSpPr>
          <a:xfrm>
            <a:off x="486701" y="2316268"/>
            <a:ext cx="371658" cy="2045918"/>
            <a:chOff x="194876" y="2309431"/>
            <a:chExt cx="371658" cy="2045918"/>
          </a:xfrm>
        </p:grpSpPr>
        <p:pic>
          <p:nvPicPr>
            <p:cNvPr id="607" name="Google Shape;607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919" y="2309431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2845847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445992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74" descr="チェック マーク 単色塗りつぶし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876" y="3983735"/>
              <a:ext cx="371614" cy="3716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チーム「持ちつ持たれつ」特色</a:t>
            </a:r>
            <a:endParaRPr/>
          </a:p>
        </p:txBody>
      </p:sp>
      <p:sp>
        <p:nvSpPr>
          <p:cNvPr id="616" name="Google Shape;616;p75"/>
          <p:cNvSpPr/>
          <p:nvPr/>
        </p:nvSpPr>
        <p:spPr>
          <a:xfrm>
            <a:off x="589250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発展的な内容にも恐れず挑戦</a:t>
            </a:r>
            <a:endParaRPr b="1" dirty="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2177450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 b="1"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25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8" name="Google Shape;618;p75"/>
          <p:cNvSpPr/>
          <p:nvPr/>
        </p:nvSpPr>
        <p:spPr>
          <a:xfrm>
            <a:off x="4060775" y="145075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latin typeface="Meiryo"/>
                <a:ea typeface="Meiryo"/>
                <a:cs typeface="Meiryo"/>
                <a:sym typeface="Meiryo"/>
              </a:rPr>
              <a:t>意見を出しやすい環境</a:t>
            </a:r>
            <a:endParaRPr sz="17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9" name="Google Shape;619;p75"/>
          <p:cNvSpPr/>
          <p:nvPr/>
        </p:nvSpPr>
        <p:spPr>
          <a:xfrm>
            <a:off x="5692775" y="3265200"/>
            <a:ext cx="2891400" cy="1367100"/>
          </a:xfrm>
          <a:prstGeom prst="ribbon2">
            <a:avLst>
              <a:gd name="adj1" fmla="val 16667"/>
              <a:gd name="adj2" fmla="val 50000"/>
            </a:avLst>
          </a:prstGeom>
          <a:solidFill>
            <a:srgbClr val="DDBE1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 b="1">
                <a:latin typeface="Meiryo"/>
                <a:ea typeface="Meiryo"/>
                <a:cs typeface="Meiryo"/>
                <a:sym typeface="Meiryo"/>
              </a:rPr>
              <a:t>雑談と作業のメリハリ</a:t>
            </a:r>
            <a:endParaRPr sz="19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>
            <a:off x="628650" y="742650"/>
            <a:ext cx="7886700" cy="389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お疲れさまでした。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5000" dirty="0"/>
              <a:t>Fin</a:t>
            </a:r>
            <a:endParaRPr sz="5000" dirty="0"/>
          </a:p>
        </p:txBody>
      </p:sp>
      <p:pic>
        <p:nvPicPr>
          <p:cNvPr id="625" name="Google Shape;6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75" y="3235587"/>
            <a:ext cx="1271249" cy="16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662" y="2979900"/>
            <a:ext cx="456276" cy="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425" y="3235600"/>
            <a:ext cx="1271249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963" y="3235595"/>
            <a:ext cx="1271249" cy="16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5250" y="3235605"/>
            <a:ext cx="1271249" cy="160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017" y="3235588"/>
            <a:ext cx="1271249" cy="16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6667" y="3235563"/>
            <a:ext cx="1271249" cy="160411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6"/>
          <p:cNvSpPr txBox="1"/>
          <p:nvPr/>
        </p:nvSpPr>
        <p:spPr>
          <a:xfrm>
            <a:off x="101095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澄川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3" name="Google Shape;633;p76"/>
          <p:cNvSpPr txBox="1"/>
          <p:nvPr/>
        </p:nvSpPr>
        <p:spPr>
          <a:xfrm>
            <a:off x="2286200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田邊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36841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澤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91563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森脇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6" name="Google Shape;636;p76"/>
          <p:cNvSpPr txBox="1"/>
          <p:nvPr/>
        </p:nvSpPr>
        <p:spPr>
          <a:xfrm>
            <a:off x="6306013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板垣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7" name="Google Shape;637;p76"/>
          <p:cNvSpPr txBox="1"/>
          <p:nvPr/>
        </p:nvSpPr>
        <p:spPr>
          <a:xfrm>
            <a:off x="7617688" y="3284750"/>
            <a:ext cx="78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100" b="1">
                <a:latin typeface="Meiryo"/>
                <a:ea typeface="Meiryo"/>
                <a:cs typeface="Meiryo"/>
                <a:sym typeface="Meiryo"/>
              </a:rPr>
              <a:t>長崎</a:t>
            </a:r>
            <a:endParaRPr sz="2100" b="1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177800" lvl="0" indent="-159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アプリ名の由来</a:t>
            </a:r>
            <a:endParaRPr sz="2260" b="1" baseline="3000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3426"/>
              <a:buNone/>
            </a:pPr>
            <a:r>
              <a:rPr lang="ja" sz="2860">
                <a:latin typeface="Meiryo"/>
                <a:ea typeface="Meiryo"/>
                <a:cs typeface="Meiryo"/>
                <a:sym typeface="Meiryo"/>
              </a:rPr>
              <a:t>Forza</a:t>
            </a:r>
            <a:r>
              <a:rPr lang="ja" sz="2060">
                <a:latin typeface="Meiryo"/>
                <a:ea typeface="Meiryo"/>
                <a:cs typeface="Meiryo"/>
                <a:sym typeface="Meiryo"/>
              </a:rPr>
              <a:t>（フォルツァ） ： </a:t>
            </a:r>
            <a:r>
              <a:rPr lang="ja" sz="2360">
                <a:latin typeface="Meiryo"/>
                <a:ea typeface="Meiryo"/>
                <a:cs typeface="Meiryo"/>
                <a:sym typeface="Meiryo"/>
              </a:rPr>
              <a:t>イタリア語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r>
              <a:rPr lang="ja" sz="2360">
                <a:latin typeface="Meiryo"/>
                <a:ea typeface="Meiryo"/>
                <a:cs typeface="Meiryo"/>
                <a:sym typeface="Meiryo"/>
              </a:rPr>
              <a:t>意味 ・「頑張れ‼」といった励ましの言葉</a:t>
            </a:r>
            <a:endParaRPr sz="2360">
              <a:latin typeface="Meiryo"/>
              <a:ea typeface="Meiryo"/>
              <a:cs typeface="Meiryo"/>
              <a:sym typeface="Meiryo"/>
            </a:endParaRPr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8983"/>
              <a:buNone/>
            </a:pPr>
            <a:endParaRPr sz="2360" b="1">
              <a:latin typeface="MS PGothic"/>
              <a:ea typeface="MS PGothic"/>
              <a:cs typeface="MS PGothic"/>
              <a:sym typeface="MS PGothic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アプリの目的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目標達成するために、日々のタスク達成時に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誉めることによって「やる気」「活力」に繋げる❕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60" b="1">
              <a:latin typeface="Meiryo"/>
              <a:ea typeface="Meiryo"/>
              <a:cs typeface="Meiryo"/>
              <a:sym typeface="Meiryo"/>
            </a:endParaRPr>
          </a:p>
          <a:p>
            <a:pPr marL="177800" lvl="0" indent="-159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Meiryo"/>
              <a:buChar char="•"/>
            </a:pPr>
            <a:r>
              <a:rPr lang="ja" sz="2460" b="1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アプリの対象</a:t>
            </a:r>
            <a:endParaRPr sz="2460" b="1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大好きなもの、人がいる社会人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92920"/>
              <a:buNone/>
            </a:pPr>
            <a:r>
              <a:rPr lang="ja" sz="2260">
                <a:latin typeface="Meiryo"/>
                <a:ea typeface="Meiryo"/>
                <a:cs typeface="Meiryo"/>
                <a:sym typeface="Meiryo"/>
              </a:rPr>
              <a:t>  癒されたい社会人</a:t>
            </a:r>
            <a:endParaRPr sz="226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アプリの制作経緯</a:t>
            </a:r>
            <a:r>
              <a:rPr lang="ja" altLang="ja-JP" b="1" dirty="0">
                <a:latin typeface="MS PGothic"/>
                <a:ea typeface="MS PGothic"/>
                <a:cs typeface="MS PGothic"/>
                <a:sym typeface="MS PGothic"/>
              </a:rPr>
              <a:t>ー</a:t>
            </a:r>
            <a:r>
              <a:rPr lang="ja-JP" altLang="en-US" b="1" dirty="0">
                <a:latin typeface="MS PGothic"/>
                <a:ea typeface="MS PGothic"/>
                <a:cs typeface="MS PGothic"/>
                <a:sym typeface="MS PGothic"/>
              </a:rPr>
              <a:t>動機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67" name="Google Shape;267;p44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3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863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260" dirty="0">
              <a:latin typeface="Meiryo"/>
              <a:ea typeface="Meiryo"/>
              <a:cs typeface="Meiryo"/>
              <a:sym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06689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highlight>
                <a:schemeClr val="accent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b="1" dirty="0">
                <a:latin typeface="MS PGothic"/>
                <a:ea typeface="MS PGothic"/>
                <a:cs typeface="MS PGothic"/>
                <a:sym typeface="MS PGothic"/>
              </a:rPr>
              <a:t>アプリの特徴</a:t>
            </a:r>
            <a:endParaRPr b="1" dirty="0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628650" y="1543063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（板垣が入れたけど要らなかったら削ってください）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highlight>
                  <a:srgbClr val="00FFFF"/>
                </a:highlight>
                <a:latin typeface="Meiryo"/>
                <a:ea typeface="Meiryo"/>
                <a:cs typeface="Meiryo"/>
                <a:sym typeface="Meiryo"/>
              </a:rPr>
              <a:t>・アプリの特徴</a:t>
            </a: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highlight>
                <a:srgbClr val="00FFFF"/>
              </a:highlight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b="1" dirty="0">
                <a:latin typeface="Meiryo"/>
                <a:ea typeface="Meiryo"/>
                <a:cs typeface="Meiryo"/>
                <a:sym typeface="Meiryo"/>
              </a:rPr>
              <a:t>モチベーションを上げる機能がついている点</a:t>
            </a: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モチベーションを上げる機能一覧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→自分でカスタマイズできる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→タスク達成時にポップアップで褒められる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→トロフィーで実績を視覚化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300" dirty="0">
                <a:latin typeface="Meiryo"/>
                <a:ea typeface="Meiryo"/>
                <a:cs typeface="Meiryo"/>
                <a:sym typeface="Meiryo"/>
              </a:rPr>
              <a:t>→ご褒美Dayを設定、その日までカウント</a:t>
            </a:r>
            <a:endParaRPr sz="2300" dirty="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1100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875" y="2571750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628650" y="1494875"/>
            <a:ext cx="7886700" cy="29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S PGothic"/>
              <a:buNone/>
            </a:pPr>
            <a:r>
              <a:rPr lang="ja" sz="2700">
                <a:latin typeface="MS PGothic"/>
                <a:ea typeface="MS PGothic"/>
                <a:cs typeface="MS PGothic"/>
                <a:sym typeface="MS PGothic"/>
              </a:rPr>
              <a:t>～ 応援支援タスク管理アプリ ～</a:t>
            </a:r>
            <a:endParaRPr sz="49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4900" b="1">
                <a:latin typeface="MS PGothic"/>
                <a:ea typeface="MS PGothic"/>
                <a:cs typeface="MS PGothic"/>
                <a:sym typeface="MS PGothic"/>
              </a:rPr>
              <a:t>Forza</a:t>
            </a:r>
            <a:r>
              <a:rPr lang="ja" sz="4400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sz="44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209070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00" y="24142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850" y="2723638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050" y="2044075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375" y="2367650"/>
            <a:ext cx="1984249" cy="17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1625" y="2677013"/>
            <a:ext cx="1984249" cy="1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7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28650" y="1543050"/>
            <a:ext cx="7886700" cy="29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ここから、ログイン～ログアウトまでの機能ごとの紹介動画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 b="1">
              <a:latin typeface="MS PGothic"/>
              <a:ea typeface="MS PGothic"/>
              <a:cs typeface="MS PGothic"/>
              <a:sym typeface="MS P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ja" sz="1800" b="1">
                <a:latin typeface="MS PGothic"/>
                <a:ea typeface="MS PGothic"/>
                <a:cs typeface="MS PGothic"/>
                <a:sym typeface="MS PGothic"/>
              </a:rPr>
              <a:t>１　新規登録を行い、ログインを遂行し、トップページ画面までの動画</a:t>
            </a:r>
            <a:endParaRPr sz="1800"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>
            <a:off x="241173" y="240030"/>
            <a:ext cx="8661600" cy="4663500"/>
          </a:xfrm>
          <a:prstGeom prst="rect">
            <a:avLst/>
          </a:prstGeom>
          <a:solidFill>
            <a:srgbClr val="EFEFEF"/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628650" y="4738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S PGothic"/>
              <a:buNone/>
            </a:pPr>
            <a:r>
              <a:rPr lang="ja" sz="3800" b="1">
                <a:latin typeface="MS PGothic"/>
                <a:ea typeface="MS PGothic"/>
                <a:cs typeface="MS PGothic"/>
                <a:sym typeface="MS PGothic"/>
              </a:rPr>
              <a:t>　　Forza</a:t>
            </a:r>
            <a:r>
              <a:rPr lang="ja" b="1">
                <a:latin typeface="MS PGothic"/>
                <a:ea typeface="MS PGothic"/>
                <a:cs typeface="MS PGothic"/>
                <a:sym typeface="MS PGothic"/>
              </a:rPr>
              <a:t>紹介ーログイン画面</a:t>
            </a:r>
            <a:endParaRPr b="1">
              <a:latin typeface="MS PGothic"/>
              <a:ea typeface="MS PGothic"/>
              <a:cs typeface="MS PGothic"/>
              <a:sym typeface="MS PGothic"/>
            </a:endParaRPr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8925" y="679025"/>
            <a:ext cx="654675" cy="58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826" y="1341800"/>
            <a:ext cx="6227101" cy="3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950" y="1262925"/>
            <a:ext cx="7082098" cy="364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843</Words>
  <Application>Microsoft Office PowerPoint</Application>
  <PresentationFormat>画面に合わせる (16:9)</PresentationFormat>
  <Paragraphs>227</Paragraphs>
  <Slides>33</Slides>
  <Notes>33</Notes>
  <HiddenSlides>0</HiddenSlides>
  <MMClips>8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33</vt:i4>
      </vt:variant>
    </vt:vector>
  </HeadingPairs>
  <TitlesOfParts>
    <vt:vector size="39" baseType="lpstr">
      <vt:lpstr>MS PGothic</vt:lpstr>
      <vt:lpstr>Meiryo</vt:lpstr>
      <vt:lpstr>Arial</vt:lpstr>
      <vt:lpstr>Calibri</vt:lpstr>
      <vt:lpstr>Simple Light</vt:lpstr>
      <vt:lpstr>Office テーマ</vt:lpstr>
      <vt:lpstr>～ 応援支援タスク管理アプリ ～ Forza</vt:lpstr>
      <vt:lpstr>目次</vt:lpstr>
      <vt:lpstr>チーム「持ちつ持たれつ」について</vt:lpstr>
      <vt:lpstr>アプリの制作経緯</vt:lpstr>
      <vt:lpstr>アプリの制作経緯ー動機</vt:lpstr>
      <vt:lpstr>アプリの特徴</vt:lpstr>
      <vt:lpstr>PowerPoint プレゼンテーション</vt:lpstr>
      <vt:lpstr>　　Forza紹介</vt:lpstr>
      <vt:lpstr>　　Forza紹介ーログイン画面</vt:lpstr>
      <vt:lpstr>　　Forza紹介ートップ画面</vt:lpstr>
      <vt:lpstr>　　Forza紹介ータスクリスト(新規追加)</vt:lpstr>
      <vt:lpstr>　　Forza紹介ータスクリスト(削除)</vt:lpstr>
      <vt:lpstr>　　Forza紹介ータスクリスト(カレンダーから)</vt:lpstr>
      <vt:lpstr>　　褒めるポップアップ機能</vt:lpstr>
      <vt:lpstr>　　褒めるポップアップ機能</vt:lpstr>
      <vt:lpstr>　　褒めるポップアップ機能</vt:lpstr>
      <vt:lpstr>　　カスタム機能</vt:lpstr>
      <vt:lpstr>　　カスタム機能</vt:lpstr>
      <vt:lpstr>　　トロフィー機能</vt:lpstr>
      <vt:lpstr>　　Forza紹介ーご褒美Day</vt:lpstr>
      <vt:lpstr>　　Forza紹介ーご褒美Day</vt:lpstr>
      <vt:lpstr>　　Forza紹介ーご褒美Day</vt:lpstr>
      <vt:lpstr>　　Forza紹介ーログアウト</vt:lpstr>
      <vt:lpstr>まとめ</vt:lpstr>
      <vt:lpstr>PowerPoint プレゼンテーション</vt:lpstr>
      <vt:lpstr>研修成果　　　リーダー　澄川</vt:lpstr>
      <vt:lpstr>研修成果　　　DB担当　田邊</vt:lpstr>
      <vt:lpstr>研修成果　    構成管理担当　澤</vt:lpstr>
      <vt:lpstr>研修成果　　 　 品質管理担当　森脇</vt:lpstr>
      <vt:lpstr>研修成果　　 コミュニケーション担当　 　　　　　　　　　　　　  板垣</vt:lpstr>
      <vt:lpstr>研修成果　　　発表担当　長崎</vt:lpstr>
      <vt:lpstr>チーム「持ちつ持たれつ」特色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発表評価項目</dc:title>
  <dc:creator>User</dc:creator>
  <cp:lastModifiedBy>長崎将貴</cp:lastModifiedBy>
  <cp:revision>4</cp:revision>
  <dcterms:modified xsi:type="dcterms:W3CDTF">2022-06-28T09:10:56Z</dcterms:modified>
</cp:coreProperties>
</file>